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5" r:id="rId17"/>
    <p:sldId id="270" r:id="rId18"/>
    <p:sldId id="271" r:id="rId19"/>
    <p:sldId id="276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8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4BB58-BDE0-4CA3-9DD8-A50B17251EB0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DCFAA4-DE0E-4F92-A93D-F23D121859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4BB58-BDE0-4CA3-9DD8-A50B17251EB0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DCFAA4-DE0E-4F92-A93D-F23D12185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4BB58-BDE0-4CA3-9DD8-A50B17251EB0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DCFAA4-DE0E-4F92-A93D-F23D12185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4BB58-BDE0-4CA3-9DD8-A50B17251EB0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DCFAA4-DE0E-4F92-A93D-F23D12185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4BB58-BDE0-4CA3-9DD8-A50B17251EB0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DCFAA4-DE0E-4F92-A93D-F23D121859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4BB58-BDE0-4CA3-9DD8-A50B17251EB0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DCFAA4-DE0E-4F92-A93D-F23D12185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4BB58-BDE0-4CA3-9DD8-A50B17251EB0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DCFAA4-DE0E-4F92-A93D-F23D121859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4BB58-BDE0-4CA3-9DD8-A50B17251EB0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DCFAA4-DE0E-4F92-A93D-F23D12185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4BB58-BDE0-4CA3-9DD8-A50B17251EB0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DCFAA4-DE0E-4F92-A93D-F23D12185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A4BB58-BDE0-4CA3-9DD8-A50B17251EB0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DCFAA4-DE0E-4F92-A93D-F23D12185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5A4BB58-BDE0-4CA3-9DD8-A50B17251EB0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1DCFAA4-DE0E-4F92-A93D-F23D12185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5A4BB58-BDE0-4CA3-9DD8-A50B17251EB0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1DCFAA4-DE0E-4F92-A93D-F23D121859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species interact with each other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Understanding Populations : Section 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838200"/>
            <a:ext cx="783579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sz="2400" dirty="0" smtClean="0"/>
              <a:t>As more individuals are produced than can possibly survive, </a:t>
            </a:r>
          </a:p>
          <a:p>
            <a:r>
              <a:rPr lang="en-US" sz="2400" dirty="0" smtClean="0"/>
              <a:t>there must be a Struggle for existence, either one Individual </a:t>
            </a:r>
          </a:p>
          <a:p>
            <a:r>
              <a:rPr lang="en-US" sz="2400" dirty="0" smtClean="0"/>
              <a:t>with another  of the same species Or with the Individuals of </a:t>
            </a:r>
          </a:p>
          <a:p>
            <a:r>
              <a:rPr lang="en-US" sz="2400" dirty="0" smtClean="0"/>
              <a:t>distinct species, or with the physical conditions of life”</a:t>
            </a:r>
          </a:p>
          <a:p>
            <a:r>
              <a:rPr lang="en-US" sz="2400" dirty="0" smtClean="0"/>
              <a:t>- Charles Darwin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Indirect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Species can compete even if they never come into direct contact with each other</a:t>
            </a:r>
          </a:p>
          <a:p>
            <a:r>
              <a:rPr lang="en-US" dirty="0" smtClean="0"/>
              <a:t>Ex. One species feeds on a plant during the day; another species feeds on the same plant at night</a:t>
            </a:r>
          </a:p>
          <a:p>
            <a:r>
              <a:rPr lang="en-US" dirty="0" smtClean="0"/>
              <a:t>Because they use the same food source, they are indirect competitors</a:t>
            </a:r>
          </a:p>
          <a:p>
            <a:r>
              <a:rPr lang="en-US" dirty="0" smtClean="0"/>
              <a:t>Humans rarely interact with insects, but we compete with them for crops!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Adaptations to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two species with similar niches are placed together in the same ecosystem, we might expect one species to be more successful</a:t>
            </a:r>
          </a:p>
          <a:p>
            <a:r>
              <a:rPr lang="en-US" dirty="0" smtClean="0"/>
              <a:t>Adaptations that decrease competition will also be advantageous for species whose niches overlap</a:t>
            </a:r>
          </a:p>
          <a:p>
            <a:r>
              <a:rPr lang="en-US" dirty="0" smtClean="0"/>
              <a:t>Ex. Coyotes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Coyotes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Coyotes live in a wide range of habitats</a:t>
            </a:r>
          </a:p>
          <a:p>
            <a:r>
              <a:rPr lang="en-US" dirty="0" smtClean="0"/>
              <a:t>They are willing to get close to human settlements</a:t>
            </a:r>
          </a:p>
          <a:p>
            <a:r>
              <a:rPr lang="en-US" dirty="0" smtClean="0"/>
              <a:t>They eat a wider range of plants and animals</a:t>
            </a:r>
          </a:p>
          <a:p>
            <a:r>
              <a:rPr lang="en-US" dirty="0" smtClean="0"/>
              <a:t>Thus, they have a broad and varied niche</a:t>
            </a:r>
          </a:p>
          <a:p>
            <a:r>
              <a:rPr lang="en-US" dirty="0" smtClean="0"/>
              <a:t>They take advantage of those parts of their niche that are easiest to use and that present least less </a:t>
            </a:r>
            <a:r>
              <a:rPr lang="en-US" dirty="0" smtClean="0"/>
              <a:t>competition</a:t>
            </a:r>
            <a:endParaRPr lang="en-US" dirty="0"/>
          </a:p>
        </p:txBody>
      </p:sp>
      <p:pic>
        <p:nvPicPr>
          <p:cNvPr id="5" name="Content Placeholder 4" descr="coyot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599" y="1981200"/>
            <a:ext cx="4118919" cy="2743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Niche Restriction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when each species uses less of the </a:t>
            </a:r>
            <a:r>
              <a:rPr lang="en-US" dirty="0" smtClean="0"/>
              <a:t>niche than is capable of using</a:t>
            </a:r>
          </a:p>
          <a:p>
            <a:r>
              <a:rPr lang="en-US" dirty="0" smtClean="0"/>
              <a:t>It is observed when closely related species use the same limited resources within a habitat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/>
              <a:t>Predation-</a:t>
            </a:r>
            <a:r>
              <a:rPr lang="en-US" dirty="0" smtClean="0"/>
              <a:t> an interaction between two organisms in which one organism, the predator, kills and feeds on the other organism</a:t>
            </a:r>
          </a:p>
          <a:p>
            <a:r>
              <a:rPr lang="en-US" dirty="0" smtClean="0"/>
              <a:t>Ex. Snakes eating mice</a:t>
            </a:r>
          </a:p>
          <a:p>
            <a:r>
              <a:rPr lang="en-US" dirty="0" smtClean="0"/>
              <a:t>Bats eating insects</a:t>
            </a:r>
          </a:p>
          <a:p>
            <a:r>
              <a:rPr lang="en-US" dirty="0" smtClean="0"/>
              <a:t>Most organisms have evolved some mechanisms to avoid or defend against some predators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Canadian lynx vs. Snowshoe hare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Canadian lynx feeds only on snowshoe hares</a:t>
            </a:r>
          </a:p>
          <a:p>
            <a:r>
              <a:rPr lang="en-US" dirty="0" smtClean="0"/>
              <a:t>In this kind of relationship, the sizes of each population tend to increase and decrease in linked patterns</a:t>
            </a:r>
            <a:endParaRPr lang="en-US" dirty="0"/>
          </a:p>
        </p:txBody>
      </p:sp>
      <p:pic>
        <p:nvPicPr>
          <p:cNvPr id="4" name="Picture 3" descr="lynx-ha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3886200"/>
            <a:ext cx="3780465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Canadian Lynx vs. Snowshoe Hare</a:t>
            </a:r>
            <a:endParaRPr lang="en-US" dirty="0"/>
          </a:p>
        </p:txBody>
      </p:sp>
      <p:pic>
        <p:nvPicPr>
          <p:cNvPr id="4" name="Content Placeholder 3" descr="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2133600"/>
            <a:ext cx="5077736" cy="38671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Parasitism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u="sng" dirty="0" smtClean="0"/>
              <a:t>Parasitism-</a:t>
            </a:r>
            <a:r>
              <a:rPr lang="en-US" dirty="0" smtClean="0"/>
              <a:t> a relationship between two species in which one species, the parasite, benefits from the other species, the host, which is harmed</a:t>
            </a:r>
          </a:p>
          <a:p>
            <a:r>
              <a:rPr lang="en-US" dirty="0" smtClean="0"/>
              <a:t>Ex.:</a:t>
            </a:r>
          </a:p>
          <a:p>
            <a:r>
              <a:rPr lang="en-US" dirty="0" smtClean="0"/>
              <a:t>Ticks</a:t>
            </a:r>
          </a:p>
          <a:p>
            <a:r>
              <a:rPr lang="en-US" dirty="0" smtClean="0"/>
              <a:t>Fleas</a:t>
            </a:r>
          </a:p>
          <a:p>
            <a:r>
              <a:rPr lang="en-US" dirty="0" smtClean="0"/>
              <a:t>Tapeworms</a:t>
            </a:r>
          </a:p>
          <a:p>
            <a:r>
              <a:rPr lang="en-US" dirty="0" smtClean="0"/>
              <a:t>Leeches</a:t>
            </a:r>
          </a:p>
          <a:p>
            <a:r>
              <a:rPr lang="en-US" dirty="0" smtClean="0"/>
              <a:t>mistletoe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Mutualism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/>
              <a:t>Mutualism-</a:t>
            </a:r>
            <a:r>
              <a:rPr lang="en-US" dirty="0" smtClean="0"/>
              <a:t> a relationship between two species in which both species benefit</a:t>
            </a:r>
          </a:p>
          <a:p>
            <a:r>
              <a:rPr lang="en-US" dirty="0" smtClean="0"/>
              <a:t>Certain bacteria in your intestines form a </a:t>
            </a:r>
            <a:r>
              <a:rPr lang="en-US" dirty="0" err="1" smtClean="0"/>
              <a:t>mutualistic</a:t>
            </a:r>
            <a:r>
              <a:rPr lang="en-US" dirty="0" smtClean="0"/>
              <a:t> relationship with you</a:t>
            </a:r>
          </a:p>
          <a:p>
            <a:r>
              <a:rPr lang="en-US" dirty="0" smtClean="0"/>
              <a:t>They breakdown food you cannot digest and produce vitamins your body cannot make</a:t>
            </a:r>
          </a:p>
          <a:p>
            <a:r>
              <a:rPr lang="en-US" dirty="0" smtClean="0"/>
              <a:t>In return, the bacteria get a warm, food-rich habitat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Mutualism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Egyptian plover takes insects from the back of the rhinoceros</a:t>
            </a:r>
            <a:endParaRPr lang="en-US" dirty="0"/>
          </a:p>
        </p:txBody>
      </p:sp>
      <p:pic>
        <p:nvPicPr>
          <p:cNvPr id="4" name="Picture 3" descr="rhin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2819400"/>
            <a:ext cx="4953000" cy="33234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What’s the Difference between Lions in a Zoo and Lions in the Wild?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772400" cy="4572000"/>
          </a:xfrm>
        </p:spPr>
        <p:txBody>
          <a:bodyPr/>
          <a:lstStyle/>
          <a:p>
            <a:r>
              <a:rPr lang="en-US" dirty="0" smtClean="0"/>
              <a:t>In the wild, lions are part of a community and a food web</a:t>
            </a:r>
          </a:p>
          <a:p>
            <a:r>
              <a:rPr lang="en-US" dirty="0" smtClean="0"/>
              <a:t>In the African savanna, lions hunt zebras, fight hyenas, and are fed upon by fleas and ticks</a:t>
            </a:r>
          </a:p>
          <a:p>
            <a:r>
              <a:rPr lang="en-US" dirty="0" smtClean="0"/>
              <a:t>Interactions like these are part of the evolution of the lions you see in zoos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Commensalism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/>
              <a:t>Commensalism-</a:t>
            </a:r>
            <a:r>
              <a:rPr lang="en-US" dirty="0" smtClean="0"/>
              <a:t> a relationship in which one species benefits and the other is neither helped nor harmed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Symbiosis and </a:t>
            </a:r>
            <a:r>
              <a:rPr lang="en-US" dirty="0" err="1" smtClean="0"/>
              <a:t>Coevolution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u="sng" dirty="0" smtClean="0"/>
              <a:t>Symbiosis-</a:t>
            </a:r>
            <a:r>
              <a:rPr lang="en-US" dirty="0" smtClean="0"/>
              <a:t> a relationship in which two different organisms live in close association with each other</a:t>
            </a:r>
          </a:p>
          <a:p>
            <a:r>
              <a:rPr lang="en-US" dirty="0" smtClean="0"/>
              <a:t>Symbiosis is most often used to describe a relationship in which at least one organism benefits</a:t>
            </a:r>
          </a:p>
          <a:p>
            <a:r>
              <a:rPr lang="en-US" dirty="0" smtClean="0"/>
              <a:t>Over time, species in a close relationship may </a:t>
            </a:r>
            <a:r>
              <a:rPr lang="en-US" dirty="0" err="1" smtClean="0"/>
              <a:t>coevolve</a:t>
            </a:r>
            <a:r>
              <a:rPr lang="en-US" dirty="0" smtClean="0"/>
              <a:t>; they evolve adaptations that reduce the harm or improve the benefit of the relationship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Lions</a:t>
            </a:r>
            <a:endParaRPr lang="en-US" dirty="0"/>
          </a:p>
        </p:txBody>
      </p:sp>
      <p:pic>
        <p:nvPicPr>
          <p:cNvPr id="7" name="Content Placeholder 6" descr="lions-vs-everything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5138" y="2518569"/>
            <a:ext cx="4038600" cy="3028950"/>
          </a:xfrm>
        </p:spPr>
      </p:pic>
      <p:pic>
        <p:nvPicPr>
          <p:cNvPr id="8" name="Content Placeholder 7" descr="berlin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56138" y="2689291"/>
            <a:ext cx="4038600" cy="26875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 Organism’s Niche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/>
              <a:t>Niche-</a:t>
            </a:r>
            <a:r>
              <a:rPr lang="en-US" dirty="0" smtClean="0"/>
              <a:t> the unique role of a species within an ecosystem</a:t>
            </a:r>
          </a:p>
          <a:p>
            <a:r>
              <a:rPr lang="en-US" dirty="0" smtClean="0"/>
              <a:t>A niche includes: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Physical home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Environmental factors necessary for survival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Species interactions with other organisms</a:t>
            </a:r>
          </a:p>
          <a:p>
            <a:pPr marL="582930" indent="-51435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Niche vs. 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niche is different from a habitat</a:t>
            </a:r>
          </a:p>
          <a:p>
            <a:r>
              <a:rPr lang="en-US" dirty="0" smtClean="0"/>
              <a:t>An organism’s </a:t>
            </a:r>
            <a:r>
              <a:rPr lang="en-US" i="1" dirty="0" smtClean="0"/>
              <a:t>habitat</a:t>
            </a:r>
            <a:r>
              <a:rPr lang="en-US" dirty="0" smtClean="0"/>
              <a:t> is a location</a:t>
            </a:r>
          </a:p>
          <a:p>
            <a:r>
              <a:rPr lang="en-US" dirty="0" smtClean="0"/>
              <a:t>A niche is an organism’s pattern of use of its habitat</a:t>
            </a:r>
          </a:p>
          <a:p>
            <a:r>
              <a:rPr lang="en-US" dirty="0" smtClean="0"/>
              <a:t>A niche can also be thought of as the functional role or job a species plays in the ecosystem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Examples of Niches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 Bison: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Large Grazing Herbivore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Utilizes American Grasslands</a:t>
            </a:r>
          </a:p>
          <a:p>
            <a:pPr marL="582930" indent="-514350"/>
            <a:r>
              <a:rPr lang="en-US" dirty="0" smtClean="0"/>
              <a:t>Kangaroos: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Herbivore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Utilizes Australian Grassland</a:t>
            </a:r>
          </a:p>
        </p:txBody>
      </p:sp>
      <p:pic>
        <p:nvPicPr>
          <p:cNvPr id="4" name="Picture 3" descr="ad_32897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1143000"/>
            <a:ext cx="2895600" cy="1856154"/>
          </a:xfrm>
          <a:prstGeom prst="rect">
            <a:avLst/>
          </a:prstGeom>
        </p:spPr>
      </p:pic>
      <p:pic>
        <p:nvPicPr>
          <p:cNvPr id="5" name="Picture 4" descr="gray-kangaro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4876800"/>
            <a:ext cx="2376545" cy="163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Ways in Which Species Interact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five major ways in which species interact: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Competition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Predation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Parasitism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Mutualism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Commensalism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u="sng" dirty="0" smtClean="0"/>
              <a:t>Competition-</a:t>
            </a:r>
            <a:r>
              <a:rPr lang="en-US" dirty="0" smtClean="0"/>
              <a:t> a relationship in which different individuals or populations attempt to use the same limited resource</a:t>
            </a:r>
          </a:p>
          <a:p>
            <a:r>
              <a:rPr lang="en-US" dirty="0" smtClean="0"/>
              <a:t>Each individual has less access to the resource and is harmed by the competition</a:t>
            </a:r>
          </a:p>
          <a:p>
            <a:r>
              <a:rPr lang="en-US" dirty="0" smtClean="0"/>
              <a:t>For most organisms, competition occurs on a daily basis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Content Placeholder 5" descr="AnimalBehavior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56138" y="2686844"/>
            <a:ext cx="4038600" cy="2692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Competition can occur within and between species</a:t>
            </a:r>
          </a:p>
          <a:p>
            <a:r>
              <a:rPr lang="en-US" dirty="0" smtClean="0"/>
              <a:t>When members of different species compete, we say their niches overlap, which means that both species use some of the same resources in a habitat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183</TotalTime>
  <Words>755</Words>
  <Application>Microsoft Office PowerPoint</Application>
  <PresentationFormat>On-screen Show (4:3)</PresentationFormat>
  <Paragraphs>92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Metro</vt:lpstr>
      <vt:lpstr>How species interact with each other</vt:lpstr>
      <vt:lpstr>What’s the Difference between Lions in a Zoo and Lions in the Wild?</vt:lpstr>
      <vt:lpstr>Lions</vt:lpstr>
      <vt:lpstr>An Organism’s Niche</vt:lpstr>
      <vt:lpstr>Niche vs. Habitat</vt:lpstr>
      <vt:lpstr>Examples of Niches</vt:lpstr>
      <vt:lpstr>Ways in Which Species Interact</vt:lpstr>
      <vt:lpstr>Competition</vt:lpstr>
      <vt:lpstr>Competition</vt:lpstr>
      <vt:lpstr>Indirect Competition</vt:lpstr>
      <vt:lpstr>Adaptations to Competition</vt:lpstr>
      <vt:lpstr>Coyotes</vt:lpstr>
      <vt:lpstr>Niche Restriction</vt:lpstr>
      <vt:lpstr>Predation</vt:lpstr>
      <vt:lpstr>Canadian lynx vs. Snowshoe hare </vt:lpstr>
      <vt:lpstr>Canadian Lynx vs. Snowshoe Hare</vt:lpstr>
      <vt:lpstr>Parasitism</vt:lpstr>
      <vt:lpstr>Mutualism</vt:lpstr>
      <vt:lpstr>Mutualism</vt:lpstr>
      <vt:lpstr>Commensalism</vt:lpstr>
      <vt:lpstr>Symbiosis and Coevolution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species interact with each other</dc:title>
  <dc:creator>teacher</dc:creator>
  <cp:lastModifiedBy>Mmccahan</cp:lastModifiedBy>
  <cp:revision>17</cp:revision>
  <dcterms:created xsi:type="dcterms:W3CDTF">2010-11-01T12:07:08Z</dcterms:created>
  <dcterms:modified xsi:type="dcterms:W3CDTF">2010-11-04T02:17:29Z</dcterms:modified>
</cp:coreProperties>
</file>