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81" r:id="rId12"/>
    <p:sldId id="265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80" r:id="rId23"/>
    <p:sldId id="277" r:id="rId24"/>
    <p:sldId id="279" r:id="rId25"/>
    <p:sldId id="278" r:id="rId2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529089F-9586-475B-83E0-3FCBE7A97B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698FA39-79B9-47AE-8265-4DE69F76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0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6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FCC0-5CCA-4479-A900-E16930133ABC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0ED2-B137-481F-BB9D-141AF9010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Aquatic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138" y="1280155"/>
            <a:ext cx="8544910" cy="5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 on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Wetlands were previously considered to be wastelands that provide breeding grounds for disease-carrying insects.</a:t>
            </a:r>
          </a:p>
          <a:p>
            <a:pPr lvl="1"/>
            <a:r>
              <a:rPr lang="en-US" dirty="0" smtClean="0"/>
              <a:t>Many have been drained, filled, and cleared for farms or residential and commercial development.</a:t>
            </a:r>
          </a:p>
          <a:p>
            <a:pPr lvl="1"/>
            <a:r>
              <a:rPr lang="en-US" dirty="0" smtClean="0"/>
              <a:t>FLORIDA EVERGLADES: once covered 8 million acres of south Florida – now only covers 2 million acres.</a:t>
            </a:r>
          </a:p>
          <a:p>
            <a:r>
              <a:rPr lang="en-US" dirty="0" smtClean="0"/>
              <a:t>Important role of wetlands as purifiers or wastewater and in flood prevention is now recognized.</a:t>
            </a:r>
          </a:p>
          <a:p>
            <a:r>
              <a:rPr lang="en-US" dirty="0" smtClean="0"/>
              <a:t>Many states and the federal government now have laws to protect and prohibit the destruction of certain wetlands.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originate from snow melt in the mountains.</a:t>
            </a:r>
          </a:p>
          <a:p>
            <a:r>
              <a:rPr lang="en-US" dirty="0"/>
              <a:t>-at the head (where it starts) – water is colder, full of O2, runs fast,  and the riverbed is shallow</a:t>
            </a:r>
          </a:p>
          <a:p>
            <a:r>
              <a:rPr lang="en-US" dirty="0"/>
              <a:t>-downstream – becomes wider, warmer, slower, less O2</a:t>
            </a:r>
          </a:p>
          <a:p>
            <a:r>
              <a:rPr lang="en-US" dirty="0"/>
              <a:t>          A river changes w/ the land and climate it goes through.  Runoff from the surrounding land also affects the river.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7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Life in 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073377"/>
          </a:xfrm>
        </p:spPr>
        <p:txBody>
          <a:bodyPr/>
          <a:lstStyle/>
          <a:p>
            <a:r>
              <a:rPr lang="en-US" dirty="0" smtClean="0"/>
              <a:t>Near the beginning – mosses anchored by rhizoids, trout, minnows, no plankton b/c the current is too strong</a:t>
            </a:r>
          </a:p>
          <a:p>
            <a:r>
              <a:rPr lang="en-US" dirty="0" smtClean="0"/>
              <a:t>Farther down – plankton, plants, lots of sediment, and other fish.</a:t>
            </a:r>
          </a:p>
          <a:p>
            <a:pPr lvl="1"/>
            <a:r>
              <a:rPr lang="en-US" dirty="0" smtClean="0"/>
              <a:t>Catfish and carp also live in the calmer waters.</a:t>
            </a:r>
          </a:p>
          <a:p>
            <a:r>
              <a:rPr lang="en-US" dirty="0" smtClean="0"/>
              <a:t>Rivers are in danger from industries dumping in them, runoff of pollutants, dams that alter the ecosystem.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8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 CHAPTER 7-2:  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Marine ecosystems</a:t>
            </a:r>
            <a:r>
              <a:rPr lang="en-US" dirty="0"/>
              <a:t> are located in costal areas and open oceans </a:t>
            </a:r>
          </a:p>
          <a:p>
            <a:r>
              <a:rPr lang="en-US" dirty="0"/>
              <a:t>-</a:t>
            </a:r>
            <a:r>
              <a:rPr lang="en-US" u="sng" dirty="0"/>
              <a:t>Costal </a:t>
            </a:r>
            <a:r>
              <a:rPr lang="en-US" dirty="0"/>
              <a:t>– organisms adapt to different water levels and salt levels</a:t>
            </a:r>
          </a:p>
          <a:p>
            <a:r>
              <a:rPr lang="en-US" dirty="0"/>
              <a:t>-</a:t>
            </a:r>
            <a:r>
              <a:rPr lang="en-US" u="sng" dirty="0"/>
              <a:t>Ocean</a:t>
            </a:r>
            <a:r>
              <a:rPr lang="en-US" dirty="0"/>
              <a:t> – organisms adapt to diff temps, sunlight, nutrients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1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covered by salt water for all or part of the time</a:t>
            </a:r>
          </a:p>
          <a:p>
            <a:r>
              <a:rPr lang="en-US" dirty="0"/>
              <a:t>- provide habitat for fish and wildlife</a:t>
            </a:r>
          </a:p>
          <a:p>
            <a:r>
              <a:rPr lang="en-US" dirty="0"/>
              <a:t>-absorb excess rain to prevent flooding</a:t>
            </a:r>
          </a:p>
          <a:p>
            <a:r>
              <a:rPr lang="en-US" dirty="0"/>
              <a:t>- filter the water</a:t>
            </a:r>
          </a:p>
          <a:p>
            <a:r>
              <a:rPr lang="en-US" dirty="0"/>
              <a:t>- provide recreation 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0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freshwater from a river mixes w/ salt water from the ocean</a:t>
            </a:r>
            <a:endParaRPr lang="en-US" b="1" dirty="0"/>
          </a:p>
          <a:p>
            <a:r>
              <a:rPr lang="en-US" dirty="0"/>
              <a:t>- They are very productive ecosystems b/c they constantly receive fresh nutrients form the river and ocean.  </a:t>
            </a:r>
          </a:p>
          <a:p>
            <a:r>
              <a:rPr lang="en-US" dirty="0"/>
              <a:t>  </a:t>
            </a:r>
            <a:r>
              <a:rPr lang="en-US" dirty="0" smtClean="0"/>
              <a:t>The </a:t>
            </a:r>
            <a:r>
              <a:rPr lang="en-US" dirty="0"/>
              <a:t>surrounding land protects the estuary from the force of ocean waves</a:t>
            </a:r>
          </a:p>
          <a:p>
            <a:r>
              <a:rPr lang="en-US" dirty="0"/>
              <a:t>  </a:t>
            </a:r>
            <a:r>
              <a:rPr lang="en-US" dirty="0" smtClean="0"/>
              <a:t>They </a:t>
            </a:r>
            <a:r>
              <a:rPr lang="en-US" dirty="0"/>
              <a:t>support many orgs b/c the water is shallow and so receives plenty of light for photosynthesis, and there are plenty of nutrients.</a:t>
            </a:r>
          </a:p>
          <a:p>
            <a:r>
              <a:rPr lang="en-US" dirty="0"/>
              <a:t>- Organisms that live there are able to tolerate variations in salinity b/c the salt content of the water varies as fresh and salt water mix and as tides go in and out.</a:t>
            </a:r>
          </a:p>
          <a:p>
            <a:r>
              <a:rPr lang="en-US" dirty="0"/>
              <a:t>                - threatened by pollution from sewage, industrial waste, agricultural runoff.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7" y="579415"/>
            <a:ext cx="10578418" cy="55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Marshes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the Gulf of Mexico and the Atlantic coast.  </a:t>
            </a:r>
          </a:p>
          <a:p>
            <a:r>
              <a:rPr lang="en-US" dirty="0" smtClean="0"/>
              <a:t>-they develop in estuaries where rivers deposit mineral-rich mud.  </a:t>
            </a:r>
          </a:p>
          <a:p>
            <a:r>
              <a:rPr lang="en-US" dirty="0" smtClean="0"/>
              <a:t>-Dominated by marsh grasses.  </a:t>
            </a:r>
          </a:p>
          <a:p>
            <a:r>
              <a:rPr lang="en-US" dirty="0" smtClean="0"/>
              <a:t>-Provide breeding and feeding grounds.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9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Mangrove Swamps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along the coastal areas of tropical and subtropical zones.  </a:t>
            </a:r>
          </a:p>
          <a:p>
            <a:r>
              <a:rPr lang="en-US" dirty="0"/>
              <a:t>-Dominated by mangrove trees.  </a:t>
            </a:r>
          </a:p>
          <a:p>
            <a:r>
              <a:rPr lang="en-US" dirty="0"/>
              <a:t>-Help prevent erosion and damage from storms.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 CHAPTER 7-1:  FRESHWATER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kinds of things that live in an aquatic ecosystem are mainly determined by the water’s salinity – the amount of salt in the water.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u="sng" dirty="0"/>
              <a:t>Freshwater</a:t>
            </a:r>
            <a:r>
              <a:rPr lang="en-US" dirty="0"/>
              <a:t> – no salt – lakes, ponds, rivers, streams, wetlands</a:t>
            </a:r>
          </a:p>
          <a:p>
            <a:pPr lvl="1"/>
            <a:r>
              <a:rPr lang="en-US" u="sng" dirty="0"/>
              <a:t>Saltwater (marine)</a:t>
            </a:r>
            <a:r>
              <a:rPr lang="en-US" dirty="0"/>
              <a:t> – salt – marshes, swamps, reefs, oceans</a:t>
            </a:r>
          </a:p>
          <a:p>
            <a:endParaRPr lang="en-US" dirty="0"/>
          </a:p>
          <a:p>
            <a:r>
              <a:rPr lang="en-US" dirty="0"/>
              <a:t>Temperature, amount of </a:t>
            </a:r>
            <a:r>
              <a:rPr lang="en-US" dirty="0" smtClean="0"/>
              <a:t>oxygen, </a:t>
            </a:r>
            <a:r>
              <a:rPr lang="en-US" dirty="0"/>
              <a:t>and nutrients determine which organisms live 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and Sandy Shores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Rocky shores have more plants.  </a:t>
            </a:r>
          </a:p>
          <a:p>
            <a:r>
              <a:rPr lang="en-US" dirty="0" smtClean="0"/>
              <a:t>Sandy </a:t>
            </a:r>
            <a:r>
              <a:rPr lang="en-US" dirty="0"/>
              <a:t>shores dry out when the tide goes out</a:t>
            </a:r>
          </a:p>
          <a:p>
            <a:r>
              <a:rPr lang="en-US" dirty="0" smtClean="0"/>
              <a:t>Barrier </a:t>
            </a:r>
            <a:r>
              <a:rPr lang="en-US" dirty="0"/>
              <a:t>islands run parallel to the shore and help protect the mainland and coastal wetlands.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8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Limestone ridges built by tiny coral animals called coral polyps that secrete limestone skeletons.</a:t>
            </a:r>
          </a:p>
          <a:p>
            <a:r>
              <a:rPr lang="en-US" dirty="0"/>
              <a:t>-Are among the most diverse ecosystems</a:t>
            </a:r>
          </a:p>
          <a:p>
            <a:r>
              <a:rPr lang="en-US" dirty="0"/>
              <a:t>- Live in clear warm salt water where there is plenty of light for photosynthesis – so in shallow tropical seas.</a:t>
            </a:r>
          </a:p>
          <a:p>
            <a:r>
              <a:rPr lang="en-US" dirty="0"/>
              <a:t>-The reef forms cracks and crevices that act as habitats for tons of orgs</a:t>
            </a:r>
          </a:p>
          <a:p>
            <a:r>
              <a:rPr lang="en-US" dirty="0"/>
              <a:t>- Fragile ecosystems – extremely sensitive to temperature, nutrient level, disturbance.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1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330419"/>
            <a:ext cx="11297289" cy="51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 Most of the life is in the shallow coastal waters b/c that’s where all the light is (remember producers need light for photosynthesis)</a:t>
            </a:r>
            <a:endParaRPr lang="en-US" b="1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so producers and the consumers that eat them are all concentrated there. </a:t>
            </a:r>
            <a:endParaRPr lang="en-US" b="1" dirty="0"/>
          </a:p>
          <a:p>
            <a:r>
              <a:rPr lang="en-US" dirty="0"/>
              <a:t>- Phytoplankton, zooplankton, fish, marine mammals live there.</a:t>
            </a:r>
          </a:p>
          <a:p>
            <a:r>
              <a:rPr lang="en-US" dirty="0"/>
              <a:t>- As a result, open ocean is among the least productive ecosystems.</a:t>
            </a:r>
          </a:p>
          <a:p>
            <a:r>
              <a:rPr lang="en-US" dirty="0"/>
              <a:t>- Deep in the ocean it’s dark so most food consists of dead things that fall from the surface. </a:t>
            </a:r>
          </a:p>
          <a:p>
            <a:r>
              <a:rPr lang="en-US" dirty="0"/>
              <a:t>- Decomposers, filter-feeders and the orgs that eat them live on the bottom.</a:t>
            </a:r>
          </a:p>
          <a:p>
            <a:r>
              <a:rPr lang="en-US" dirty="0"/>
              <a:t>-Threats – pollution, overfishing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8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073"/>
            <a:ext cx="11123283" cy="64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3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and Antarctic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 on marine ecosystems b/c nearly all the food comes from the ocean.  </a:t>
            </a:r>
            <a:endParaRPr lang="en-US" dirty="0" smtClean="0"/>
          </a:p>
          <a:p>
            <a:r>
              <a:rPr lang="en-US" dirty="0" smtClean="0"/>
              <a:t>Too </a:t>
            </a:r>
            <a:r>
              <a:rPr lang="en-US" dirty="0"/>
              <a:t>cold for plants to grow so the plankton are the producers that start off the food chain.</a:t>
            </a:r>
          </a:p>
        </p:txBody>
      </p:sp>
    </p:spTree>
    <p:extLst>
      <p:ext uri="{BB962C8B-B14F-4D97-AF65-F5344CB8AC3E}">
        <p14:creationId xmlns:p14="http://schemas.microsoft.com/office/powerpoint/2010/main" val="36524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069" y="1519344"/>
            <a:ext cx="8413793" cy="50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3 groups of aquatic organisms: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1.  </a:t>
            </a:r>
            <a:r>
              <a:rPr lang="en-US" u="sng" dirty="0"/>
              <a:t>Plankton</a:t>
            </a:r>
            <a:r>
              <a:rPr lang="en-US" dirty="0"/>
              <a:t> – tiny organisms that float near the surface of the </a:t>
            </a:r>
            <a:r>
              <a:rPr lang="en-US" dirty="0" smtClean="0"/>
              <a:t>water (cannot swim against current… known as drifters)</a:t>
            </a:r>
            <a:endParaRPr lang="en-US" dirty="0"/>
          </a:p>
          <a:p>
            <a:pPr lvl="1"/>
            <a:r>
              <a:rPr lang="en-US" dirty="0"/>
              <a:t>a. </a:t>
            </a:r>
            <a:r>
              <a:rPr lang="en-US" dirty="0" smtClean="0"/>
              <a:t>      phytoplankton </a:t>
            </a:r>
            <a:r>
              <a:rPr lang="en-US" dirty="0"/>
              <a:t>– plants – producers of the aquatic ecosystem</a:t>
            </a:r>
          </a:p>
          <a:p>
            <a:pPr lvl="1"/>
            <a:r>
              <a:rPr lang="en-US" dirty="0"/>
              <a:t>b.      zooplankton – </a:t>
            </a:r>
            <a:r>
              <a:rPr lang="en-US" dirty="0" smtClean="0"/>
              <a:t>animals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2.  </a:t>
            </a:r>
            <a:r>
              <a:rPr lang="en-US" u="sng" dirty="0"/>
              <a:t>Nekton</a:t>
            </a:r>
            <a:r>
              <a:rPr lang="en-US" dirty="0"/>
              <a:t> – free-swimming organisms like fish, turtles, whales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3. </a:t>
            </a:r>
            <a:r>
              <a:rPr lang="en-US" u="sng" dirty="0"/>
              <a:t>Benthos</a:t>
            </a:r>
            <a:r>
              <a:rPr lang="en-US" dirty="0"/>
              <a:t> – bottom-dwellers like mussels and worms.  Often live attached to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2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5930"/>
          </a:xfrm>
        </p:spPr>
        <p:txBody>
          <a:bodyPr/>
          <a:lstStyle/>
          <a:p>
            <a:r>
              <a:rPr lang="en-US" dirty="0" smtClean="0"/>
              <a:t>Lakes and 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510"/>
            <a:ext cx="10515600" cy="54044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be structured into horizontal and vertical </a:t>
            </a:r>
            <a:r>
              <a:rPr lang="en-US" dirty="0" smtClean="0"/>
              <a:t>zones:</a:t>
            </a:r>
            <a:endParaRPr lang="en-US" dirty="0"/>
          </a:p>
          <a:p>
            <a:r>
              <a:rPr lang="en-US" dirty="0"/>
              <a:t>1.  </a:t>
            </a:r>
            <a:r>
              <a:rPr lang="en-US" u="sng" dirty="0"/>
              <a:t>Littoral zone</a:t>
            </a:r>
            <a:r>
              <a:rPr lang="en-US" dirty="0"/>
              <a:t> – nutrient-rich, near the shore, lots of light, life is diverse and </a:t>
            </a:r>
            <a:r>
              <a:rPr lang="en-US" dirty="0" smtClean="0"/>
              <a:t>abundant</a:t>
            </a:r>
          </a:p>
          <a:p>
            <a:pPr lvl="1"/>
            <a:r>
              <a:rPr lang="en-US" dirty="0" smtClean="0"/>
              <a:t>Plants (cattails and reeds are rooted in the mud underwater while their stems and upper leaves emerge above the water)</a:t>
            </a:r>
            <a:endParaRPr lang="en-US" dirty="0"/>
          </a:p>
          <a:p>
            <a:r>
              <a:rPr lang="en-US" dirty="0"/>
              <a:t>2.  </a:t>
            </a:r>
            <a:r>
              <a:rPr lang="en-US" u="sng" dirty="0"/>
              <a:t>Benthic zone</a:t>
            </a:r>
            <a:r>
              <a:rPr lang="en-US" dirty="0"/>
              <a:t> – bottom, cooler, darker water, lots of decaying material and </a:t>
            </a:r>
            <a:r>
              <a:rPr lang="en-US" dirty="0" smtClean="0"/>
              <a:t>decomposers</a:t>
            </a:r>
          </a:p>
          <a:p>
            <a:pPr lvl="1"/>
            <a:r>
              <a:rPr lang="en-US" dirty="0" smtClean="0"/>
              <a:t>Inhabited by decomposers, insect larvae, and clams</a:t>
            </a:r>
            <a:endParaRPr lang="en-US" dirty="0"/>
          </a:p>
          <a:p>
            <a:r>
              <a:rPr lang="en-US" dirty="0"/>
              <a:t>  </a:t>
            </a:r>
            <a:r>
              <a:rPr lang="en-US" dirty="0" smtClean="0"/>
              <a:t>Animals </a:t>
            </a:r>
            <a:r>
              <a:rPr lang="en-US" dirty="0"/>
              <a:t>that live in the different regions have adaptations that allow them to do well there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Water beetles use the hairs under their bodies to trap surface air so that they can breathe during dives for food.</a:t>
            </a:r>
          </a:p>
          <a:p>
            <a:pPr lvl="1"/>
            <a:r>
              <a:rPr lang="en-US" dirty="0" smtClean="0"/>
              <a:t>Whiskers help catfish sense food as they swim in the dark lake bottoms</a:t>
            </a:r>
          </a:p>
          <a:p>
            <a:pPr lvl="1"/>
            <a:r>
              <a:rPr lang="en-US" dirty="0" smtClean="0"/>
              <a:t>Amphibians – adaptations?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Nutrients affect lakes…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4645"/>
            <a:ext cx="10515600" cy="4351338"/>
          </a:xfrm>
        </p:spPr>
        <p:txBody>
          <a:bodyPr/>
          <a:lstStyle/>
          <a:p>
            <a:r>
              <a:rPr lang="en-US" u="sng" dirty="0"/>
              <a:t>Eutrophication</a:t>
            </a:r>
            <a:r>
              <a:rPr lang="en-US" dirty="0"/>
              <a:t> – an increase in the amount of nutrients in an aquatic ecosystem.  </a:t>
            </a:r>
          </a:p>
          <a:p>
            <a:r>
              <a:rPr lang="en-US" dirty="0"/>
              <a:t>If there are lots of nutrients, there are lots of plants, then decaying things, and bacteria.  The bacteria use a lot of the O2 and eventually suffocate the orgs that need O2.</a:t>
            </a:r>
          </a:p>
          <a:p>
            <a:r>
              <a:rPr lang="en-US" dirty="0"/>
              <a:t>Eutrophication is accelerated by runoff that contains fertilizers, waste,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44" y="3768705"/>
            <a:ext cx="4138776" cy="27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5931"/>
          </a:xfrm>
        </p:spPr>
        <p:txBody>
          <a:bodyPr/>
          <a:lstStyle/>
          <a:p>
            <a:r>
              <a:rPr lang="en-US" dirty="0" smtClean="0"/>
              <a:t>Freshwater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8276"/>
            <a:ext cx="10515600" cy="5388687"/>
          </a:xfrm>
        </p:spPr>
        <p:txBody>
          <a:bodyPr/>
          <a:lstStyle/>
          <a:p>
            <a:r>
              <a:rPr lang="en-US" dirty="0"/>
              <a:t>Areas of land covered w/ fresh water for at least part of the year – marshes and swamps.</a:t>
            </a:r>
          </a:p>
          <a:p>
            <a:r>
              <a:rPr lang="en-US" dirty="0"/>
              <a:t>Most are located in the southeast US.  Occur on low, flat lands.</a:t>
            </a:r>
          </a:p>
          <a:p>
            <a:r>
              <a:rPr lang="en-US" dirty="0"/>
              <a:t>1.  </a:t>
            </a:r>
            <a:r>
              <a:rPr lang="en-US" u="sng" dirty="0"/>
              <a:t>marshes</a:t>
            </a:r>
            <a:r>
              <a:rPr lang="en-US" dirty="0"/>
              <a:t> – contain non-woody </a:t>
            </a:r>
            <a:r>
              <a:rPr lang="en-US" dirty="0" smtClean="0"/>
              <a:t>plants (cattails).</a:t>
            </a:r>
            <a:r>
              <a:rPr lang="en-US" dirty="0"/>
              <a:t>  Benthic zones are nutrient rich, contain plants, decomposers and </a:t>
            </a:r>
            <a:r>
              <a:rPr lang="en-US" dirty="0" smtClean="0"/>
              <a:t>scavengers</a:t>
            </a:r>
          </a:p>
          <a:p>
            <a:pPr lvl="1"/>
            <a:r>
              <a:rPr lang="en-US" dirty="0" smtClean="0"/>
              <a:t>Water fowl have adaptations (flat beaks/</a:t>
            </a:r>
            <a:r>
              <a:rPr lang="en-US" dirty="0" err="1" smtClean="0"/>
              <a:t>spearlike</a:t>
            </a:r>
            <a:r>
              <a:rPr lang="en-US" dirty="0" smtClean="0"/>
              <a:t> beaks)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-brackish </a:t>
            </a:r>
            <a:r>
              <a:rPr lang="en-US" dirty="0"/>
              <a:t>– has slightly salty water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/>
              <a:t>salt marshes – saltier water</a:t>
            </a:r>
          </a:p>
          <a:p>
            <a:r>
              <a:rPr lang="en-US" dirty="0"/>
              <a:t>2.  </a:t>
            </a:r>
            <a:r>
              <a:rPr lang="en-US" u="sng" dirty="0"/>
              <a:t>swamps</a:t>
            </a:r>
            <a:r>
              <a:rPr lang="en-US" dirty="0"/>
              <a:t> – dominated by woody </a:t>
            </a:r>
            <a:r>
              <a:rPr lang="en-US" dirty="0" smtClean="0"/>
              <a:t>plants (trees and shrubs).</a:t>
            </a:r>
            <a:r>
              <a:rPr lang="en-US" dirty="0"/>
              <a:t>  Occur on flat, poorly drained land often near </a:t>
            </a:r>
            <a:r>
              <a:rPr lang="en-US" dirty="0" smtClean="0"/>
              <a:t>streams</a:t>
            </a:r>
          </a:p>
          <a:p>
            <a:pPr lvl="1"/>
            <a:r>
              <a:rPr lang="en-US" dirty="0" smtClean="0"/>
              <a:t>Species of trees/shrubs depend upon salinity of the water</a:t>
            </a:r>
          </a:p>
          <a:p>
            <a:pPr lvl="1"/>
            <a:r>
              <a:rPr lang="en-US" dirty="0" smtClean="0"/>
              <a:t>Amphibians/birds/American alligator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7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Environmental Functions of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-they act like filters – they remove pollutants from water that flows through them and improve the quality of water downstream</a:t>
            </a:r>
          </a:p>
          <a:p>
            <a:r>
              <a:rPr lang="en-US" dirty="0"/>
              <a:t>-control flooding – they absorb extra water when rivers overflow</a:t>
            </a:r>
          </a:p>
          <a:p>
            <a:r>
              <a:rPr lang="en-US" dirty="0"/>
              <a:t>-many fish species use these areas for feeding and spawning</a:t>
            </a:r>
          </a:p>
          <a:p>
            <a:r>
              <a:rPr lang="en-US" dirty="0"/>
              <a:t>- they provide homes for migratory animals</a:t>
            </a:r>
          </a:p>
          <a:p>
            <a:r>
              <a:rPr lang="en-US" dirty="0"/>
              <a:t>- the vegetation traps C which would otherwise be released as CO2 into the atmosphere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5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18" y="630621"/>
            <a:ext cx="10624207" cy="59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567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Chapter 7 Aquatic Ecosystems</vt:lpstr>
      <vt:lpstr>ENV CHAPTER 7-1:  FRESHWATER ECOSYSTEMS</vt:lpstr>
      <vt:lpstr>Freshwater</vt:lpstr>
      <vt:lpstr>There are 3 groups of aquatic organisms:</vt:lpstr>
      <vt:lpstr>Lakes and Ponds</vt:lpstr>
      <vt:lpstr>Nutrients affect lakes…</vt:lpstr>
      <vt:lpstr>Freshwater Wetlands</vt:lpstr>
      <vt:lpstr>Important Environmental Functions of Wetlands</vt:lpstr>
      <vt:lpstr>PowerPoint Presentation</vt:lpstr>
      <vt:lpstr>Wetlands</vt:lpstr>
      <vt:lpstr>Human Impact on Wetlands</vt:lpstr>
      <vt:lpstr>Rivers</vt:lpstr>
      <vt:lpstr>Life in a River</vt:lpstr>
      <vt:lpstr>ENV CHAPTER 7-2:  MARINE ECOSYSTEMS</vt:lpstr>
      <vt:lpstr>Coastal Wetlands</vt:lpstr>
      <vt:lpstr>Estuaries</vt:lpstr>
      <vt:lpstr>PowerPoint Presentation</vt:lpstr>
      <vt:lpstr>Salt Marshes</vt:lpstr>
      <vt:lpstr>Mangrove Swamps</vt:lpstr>
      <vt:lpstr>Rocky and Sandy Shores</vt:lpstr>
      <vt:lpstr>Coral Reefs</vt:lpstr>
      <vt:lpstr>PowerPoint Presentation</vt:lpstr>
      <vt:lpstr>Oceans</vt:lpstr>
      <vt:lpstr>PowerPoint Presentation</vt:lpstr>
      <vt:lpstr>Arctic and Antarctic Ecosystems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Aquatic Ecosystems</dc:title>
  <dc:creator>Deidra Stoltz</dc:creator>
  <cp:lastModifiedBy>Deidra Stoltz</cp:lastModifiedBy>
  <cp:revision>15</cp:revision>
  <cp:lastPrinted>2014-05-19T12:29:45Z</cp:lastPrinted>
  <dcterms:created xsi:type="dcterms:W3CDTF">2014-05-16T18:18:20Z</dcterms:created>
  <dcterms:modified xsi:type="dcterms:W3CDTF">2014-05-19T15:02:48Z</dcterms:modified>
</cp:coreProperties>
</file>